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0.55855855855855852</c:v>
                </c:pt>
                <c:pt idx="1">
                  <c:v>0.44144144144144137</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7.1428571428571425E-2</c:v>
                </c:pt>
                <c:pt idx="1">
                  <c:v>0</c:v>
                </c:pt>
                <c:pt idx="2">
                  <c:v>8.9285714285714281E-3</c:v>
                </c:pt>
                <c:pt idx="3">
                  <c:v>0</c:v>
                </c:pt>
                <c:pt idx="4">
                  <c:v>8.9285714285714281E-3</c:v>
                </c:pt>
                <c:pt idx="5">
                  <c:v>0.9107142857142857</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6.0646680452557993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0.5177227989853499</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0.60736295419697939</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0.16932825066522561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1.7677628205048546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0.16932825066522561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0.37890889321058996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6.0646680452557993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GEORGE'S HOSPITAL (TOOTING)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GEORGE'S HOSPITAL (TOOTING)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GEORGE'S HOSPITAL (TOOTING)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GEORGE'S HOSPITAL (TOOTING)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GEORGE'S HOSPITAL (TOOTING)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GEORGE'S HOSPITAL (TOOTING)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GEORGE'S HOSPITAL (TOOTING)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GEORGE'S HOSPITAL (TOOTING) (73)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GEORGE'S HOSPITAL (TOOTING) (73)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GEORGE'S HOSPITAL (TOOTING) (73)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GEORGE'S HOSPITAL (TOOTING) (73)</c:v>
                </c:pt>
              </c:strCache>
            </c:strRef>
          </c:cat>
          <c:val>
            <c:numRef>
              <c:f>Sheet1!$G$2:$G$3</c:f>
              <c:numCache>
                <c:formatCode>0.0;;</c:formatCode>
                <c:ptCount val="2"/>
                <c:pt idx="0">
                  <c:v>8.9506808954550579</c:v>
                </c:pt>
                <c:pt idx="1">
                  <c:v>8.9342993603475911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GEORGE'S HOSPITAL (TOOTING) (73)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GEORGE'S HOSPITAL (TOOTING) (73)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GEORGE'S HOSPITAL (TOOTING) (73)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1.0493191045449421</c:v>
                </c:pt>
                <c:pt idx="1">
                  <c:v>1.0657006396524089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ST GEORGE'S HOSPITAL (TOOTING) (85)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ST GEORGE'S HOSPITAL (TOOTING) (85)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ST GEORGE'S HOSPITAL (TOOTING) (85)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ST GEORGE'S HOSPITAL (TOOTING) (85)</c:v>
                </c:pt>
              </c:strCache>
            </c:strRef>
          </c:cat>
          <c:val>
            <c:numRef>
              <c:f>Sheet1!$G$2:$G$3</c:f>
              <c:numCache>
                <c:formatCode>0.0;;</c:formatCode>
                <c:ptCount val="2"/>
                <c:pt idx="0">
                  <c:v>8.6331917550453436</c:v>
                </c:pt>
                <c:pt idx="1">
                  <c:v>8.6225519219804383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ST GEORGE'S HOSPITAL (TOOTING) (85)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ST GEORGE'S HOSPITAL (TOOTING) (85)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ST GEORGE'S HOSPITAL (TOOTING) (85)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1.3668082449546564</c:v>
                </c:pt>
                <c:pt idx="1">
                  <c:v>1.3774480780195617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GEORGE'S HOSPITAL (TOOTING)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GEORGE'S HOSPITAL (TOOTING)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GEORGE'S HOSPITAL (TOOTING)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GEORGE'S HOSPITAL (TOOTING) (83)</c:v>
                </c:pt>
              </c:strCache>
            </c:strRef>
          </c:cat>
          <c:val>
            <c:numRef>
              <c:f>Sheet1!$G$2:$G$3</c:f>
              <c:numCache>
                <c:formatCode>0.0;;</c:formatCode>
                <c:ptCount val="2"/>
                <c:pt idx="0">
                  <c:v>7.4341276786476556</c:v>
                </c:pt>
                <c:pt idx="1">
                  <c:v>7.406609665187049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GEORGE'S HOSPITAL (TOOTING)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GEORGE'S HOSPITAL (TOOTING)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GEORGE'S HOSPITAL (TOOTING)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2.5658723213523444</c:v>
                </c:pt>
                <c:pt idx="1">
                  <c:v>2.593390334812951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 GEORGE'S HOSPITAL (TOOTING) (107)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 GEORGE'S HOSPITAL (TOOTING) (107)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 GEORGE'S HOSPITAL (TOOTING) (107)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 GEORGE'S HOSPITAL (TOOTING) (107)</c:v>
                </c:pt>
              </c:strCache>
            </c:strRef>
          </c:cat>
          <c:val>
            <c:numRef>
              <c:f>Sheet1!$G$2:$G$3</c:f>
              <c:numCache>
                <c:formatCode>0.0;;</c:formatCode>
                <c:ptCount val="2"/>
                <c:pt idx="0">
                  <c:v>9.6938601759246144</c:v>
                </c:pt>
                <c:pt idx="1">
                  <c:v>9.6929901016220903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 GEORGE'S HOSPITAL (TOOTING) (107)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 GEORGE'S HOSPITAL (TOOTING) (107)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 GEORGE'S HOSPITAL (TOOTING) (107)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0.30613982407538565</c:v>
                </c:pt>
                <c:pt idx="1">
                  <c:v>0.30700989837790971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0</c:v>
                </c:pt>
                <c:pt idx="1">
                  <c:v>9.5089068665478873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9.5094939996497452</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0.49050600035025482</c:v>
                </c:pt>
                <c:pt idx="1">
                  <c:v>0.4910931334521127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0.32038834951456319</c:v>
                </c:pt>
                <c:pt idx="1">
                  <c:v>0.67961165048543692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GEORGE'S HOSPITAL (TOOTING)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GEORGE'S HOSPITAL (TOOTING)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GEORGE'S HOSPITAL (TOOTING)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GEORGE'S HOSPITAL (TOOTING) (110)</c:v>
                </c:pt>
              </c:strCache>
            </c:strRef>
          </c:cat>
          <c:val>
            <c:numRef>
              <c:f>Sheet1!$G$2:$G$3</c:f>
              <c:numCache>
                <c:formatCode>0.0;;</c:formatCode>
                <c:ptCount val="2"/>
                <c:pt idx="0">
                  <c:v>7.4667365499320857</c:v>
                </c:pt>
                <c:pt idx="1">
                  <c:v>7.4498973443957821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GEORGE'S HOSPITAL (TOOTING)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GEORGE'S HOSPITAL (TOOTING)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GEORGE'S HOSPITAL (TOOTING)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2.5332634500679143</c:v>
                </c:pt>
                <c:pt idx="1">
                  <c:v>2.5501026556042179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ST GEORGE'S HOSPITAL (TOOTING) (79)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ST GEORGE'S HOSPITAL (TOOTING) (79)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ST GEORGE'S HOSPITAL (TOOTING) (79)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ST GEORGE'S HOSPITAL (TOOTING) (79)</c:v>
                </c:pt>
              </c:strCache>
            </c:strRef>
          </c:cat>
          <c:val>
            <c:numRef>
              <c:f>Sheet1!$G$2:$G$3</c:f>
              <c:numCache>
                <c:formatCode>0.0;;</c:formatCode>
                <c:ptCount val="2"/>
                <c:pt idx="0">
                  <c:v>8.4000582326393936</c:v>
                </c:pt>
                <c:pt idx="1">
                  <c:v>8.3758830426724273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ST GEORGE'S HOSPITAL (TOOTING) (79)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ST GEORGE'S HOSPITAL (TOOTING) (79)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ST GEORGE'S HOSPITAL (TOOTING) (79)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1.5999417673606064</c:v>
                </c:pt>
                <c:pt idx="1">
                  <c:v>1.6241169573275727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8.7287781329803078</c:v>
                </c:pt>
                <c:pt idx="1">
                  <c:v>8.7240377693410132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1.2712218670196922</c:v>
                </c:pt>
                <c:pt idx="1">
                  <c:v>1.2759622306589868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8.548037048880353</c:v>
                </c:pt>
                <c:pt idx="1">
                  <c:v>8.5330077780176641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1.451962951119647</c:v>
                </c:pt>
                <c:pt idx="1">
                  <c:v>1.4669922219823359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ST GEORGE'S HOSPITAL (TOOTING)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ST GEORGE'S HOSPITAL (TOOTING)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ST GEORGE'S HOSPITAL (TOOTING)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ST GEORGE'S HOSPITAL (TOOTING) (108)</c:v>
                </c:pt>
              </c:strCache>
            </c:strRef>
          </c:cat>
          <c:val>
            <c:numRef>
              <c:f>Sheet1!$G$2:$G$3</c:f>
              <c:numCache>
                <c:formatCode>0.0;;</c:formatCode>
                <c:ptCount val="2"/>
                <c:pt idx="0">
                  <c:v>9.4870149106349366</c:v>
                </c:pt>
                <c:pt idx="1">
                  <c:v>9.4845687170967885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ST GEORGE'S HOSPITAL (TOOTING)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ST GEORGE'S HOSPITAL (TOOTING)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ST GEORGE'S HOSPITAL (TOOTING)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0.51298508936506337</c:v>
                </c:pt>
                <c:pt idx="1">
                  <c:v>0.5154312829032115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8.9388720710069922</c:v>
                </c:pt>
                <c:pt idx="1">
                  <c:v>8.930978441797409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1.0611279289930078</c:v>
                </c:pt>
                <c:pt idx="1">
                  <c:v>1.069021558202591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9.2094858570075413</c:v>
                </c:pt>
                <c:pt idx="1">
                  <c:v>9.2032621284628444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0.7905141429924587</c:v>
                </c:pt>
                <c:pt idx="1">
                  <c:v>0.79673787153715558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8.8878463875626803</c:v>
                </c:pt>
                <c:pt idx="1">
                  <c:v>8.8813170182902237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1.1121536124373197</c:v>
                </c:pt>
                <c:pt idx="1">
                  <c:v>1.1186829817097763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GEORGE'S HOSPITAL (TOOTING)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GEORGE'S HOSPITAL (TOOTING)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GEORGE'S HOSPITAL (TOOTING)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GEORGE'S HOSPITAL (TOOTING) (98)</c:v>
                </c:pt>
              </c:strCache>
            </c:strRef>
          </c:cat>
          <c:val>
            <c:numRef>
              <c:f>Sheet1!$G$2:$G$3</c:f>
              <c:numCache>
                <c:formatCode>0.0;;</c:formatCode>
                <c:ptCount val="2"/>
                <c:pt idx="0">
                  <c:v>6.4474057606360367</c:v>
                </c:pt>
                <c:pt idx="1">
                  <c:v>6.417795587946074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GEORGE'S HOSPITAL (TOOTING)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GEORGE'S HOSPITAL (TOOTING)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GEORGE'S HOSPITAL (TOOTING)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3.5525942393639633</c:v>
                </c:pt>
                <c:pt idx="1">
                  <c:v>3.582204412053926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ST GEORGE'S HOSPITAL (TOOTING) (100)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ST GEORGE'S HOSPITAL (TOOTING) (100)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ST GEORGE'S HOSPITAL (TOOTING)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ST GEORGE'S HOSPITAL (TOOTING) (100)</c:v>
                </c:pt>
              </c:strCache>
            </c:strRef>
          </c:cat>
          <c:val>
            <c:numRef>
              <c:f>Sheet1!$G$2:$G$3</c:f>
              <c:numCache>
                <c:formatCode>0.0;;</c:formatCode>
                <c:ptCount val="2"/>
                <c:pt idx="0">
                  <c:v>7.6597021282806237</c:v>
                </c:pt>
                <c:pt idx="1">
                  <c:v>7.6409565184760497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ST GEORGE'S HOSPITAL (TOOTING)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ST GEORGE'S HOSPITAL (TOOTING)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ST GEORGE'S HOSPITAL (TOOTING)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2.3402978717193763</c:v>
                </c:pt>
                <c:pt idx="1">
                  <c:v>2.3590434815239503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2</c:v>
                </c:pt>
                <c:pt idx="3">
                  <c:v>51</c:v>
                </c:pt>
                <c:pt idx="4">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8.8949239362115282</c:v>
                </c:pt>
                <c:pt idx="1">
                  <c:v>8.8873590515819831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1.1050760637884718</c:v>
                </c:pt>
                <c:pt idx="1">
                  <c:v>1.1126409484180169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5.7099362579299306</c:v>
                </c:pt>
                <c:pt idx="1">
                  <c:v>5.7400103237484013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4.2900637420700694</c:v>
                </c:pt>
                <c:pt idx="1">
                  <c:v>4.2599896762515987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ST GEORGE'S HOSPITAL (TOOTING)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ST GEORGE'S HOSPITAL (TOOTING)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ST GEORGE'S HOSPITAL (TOOTING) (104)</c:v>
                </c:pt>
              </c:strCache>
            </c:strRef>
          </c:cat>
          <c:val>
            <c:numRef>
              <c:f>Sheet1!$F$2:$F$3</c:f>
              <c:numCache>
                <c:formatCode>0.0;;</c:formatCode>
                <c:ptCount val="2"/>
                <c:pt idx="0">
                  <c:v>0</c:v>
                </c:pt>
                <c:pt idx="1">
                  <c:v>6.5142705902290272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ST GEORGE'S HOSPITAL (TOOTING) (104)</c:v>
                </c:pt>
              </c:strCache>
            </c:strRef>
          </c:cat>
          <c:val>
            <c:numRef>
              <c:f>Sheet1!$G$2:$G$3</c:f>
              <c:numCache>
                <c:formatCode>0.0;;</c:formatCode>
                <c:ptCount val="2"/>
                <c:pt idx="0">
                  <c:v>6.540211313371743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ST GEORGE'S HOSPITAL (TOOTING)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ST GEORGE'S HOSPITAL (TOOTING)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ST GEORGE'S HOSPITAL (TOOTING)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3.459788686628257</c:v>
                </c:pt>
                <c:pt idx="1">
                  <c:v>3.4857294097709728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7.3791192060336996</c:v>
                </c:pt>
                <c:pt idx="1">
                  <c:v>7.3554236467423593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2.6208807939663004</c:v>
                </c:pt>
                <c:pt idx="1">
                  <c:v>2.6445763532576407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Sheet1!$G$2:$G$3</c:f>
              <c:numCache>
                <c:formatCode>0.0;;</c:formatCode>
                <c:ptCount val="2"/>
                <c:pt idx="0">
                  <c:v>8.1769140967502612</c:v>
                </c:pt>
                <c:pt idx="1">
                  <c:v>8.1597142134122347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ST GEORGE'S HOSPITAL (TOOTING)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1.8230859032497388</c:v>
                </c:pt>
                <c:pt idx="1">
                  <c:v>1.8402857865877653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ST GEORGE'S HOSPITAL (TOOTING)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ST GEORGE'S HOSPITAL (TOOTING)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ST GEORGE'S HOSPITAL (TOOTING)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ST GEORGE'S HOSPITAL (TOOTING) (103)</c:v>
                </c:pt>
              </c:strCache>
            </c:strRef>
          </c:cat>
          <c:val>
            <c:numRef>
              <c:f>Sheet1!$G$2:$G$3</c:f>
              <c:numCache>
                <c:formatCode>0.0;;</c:formatCode>
                <c:ptCount val="2"/>
                <c:pt idx="0">
                  <c:v>9.1254589192584046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ST GEORGE'S HOSPITAL (TOOTING)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ST GEORGE'S HOSPITAL (TOOTING)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ST GEORGE'S HOSPITAL (TOOTING) (103)</c:v>
                </c:pt>
              </c:strCache>
            </c:strRef>
          </c:cat>
          <c:val>
            <c:numRef>
              <c:f>Sheet1!$J$2:$J$3</c:f>
              <c:numCache>
                <c:formatCode>0.0;;</c:formatCode>
                <c:ptCount val="2"/>
                <c:pt idx="0">
                  <c:v>0</c:v>
                </c:pt>
                <c:pt idx="1">
                  <c:v>9.125190363236765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0.87454108074159542</c:v>
                </c:pt>
                <c:pt idx="1">
                  <c:v>0.87480963676323498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 GEORGE'S HOSPITAL (TOOTING)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 GEORGE'S HOSPITAL (TOOTING)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 GEORGE'S HOSPITAL (TOOTING)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 GEORGE'S HOSPITAL (TOOTING) (102)</c:v>
                </c:pt>
              </c:strCache>
            </c:strRef>
          </c:cat>
          <c:val>
            <c:numRef>
              <c:f>Sheet1!$G$2:$G$3</c:f>
              <c:numCache>
                <c:formatCode>0.0;;</c:formatCode>
                <c:ptCount val="2"/>
                <c:pt idx="0">
                  <c:v>7.8889043118014648</c:v>
                </c:pt>
                <c:pt idx="1">
                  <c:v>7.8707060916404554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 GEORGE'S HOSPITAL (TOOTING)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 GEORGE'S HOSPITAL (TOOTING)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 GEORGE'S HOSPITAL (TOOTING)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2.1110956881985352</c:v>
                </c:pt>
                <c:pt idx="1">
                  <c:v>2.1292939083595446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7.8300774932212667</c:v>
                </c:pt>
                <c:pt idx="1">
                  <c:v>7.1981521566538964</c:v>
                </c:pt>
                <c:pt idx="2">
                  <c:v>7.2708361364656122</c:v>
                </c:pt>
                <c:pt idx="3">
                  <c:v>7.1887715676099537</c:v>
                </c:pt>
                <c:pt idx="4">
                  <c:v>6.6220942748461296</c:v>
                </c:pt>
                <c:pt idx="5">
                  <c:v>7.1203465695036732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6.8963570382782464</c:v>
                </c:pt>
                <c:pt idx="1">
                  <c:v>7.2039141144839869</c:v>
                </c:pt>
                <c:pt idx="2">
                  <c:v>7.3770940618082284</c:v>
                </c:pt>
                <c:pt idx="3">
                  <c:v>6.7285431446787927</c:v>
                </c:pt>
                <c:pt idx="4">
                  <c:v>6.2640573269856441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3">
                  <c:v>8.8837489295557432</c:v>
                </c:pt>
                <c:pt idx="4">
                  <c:v>8.8848788006781767</c:v>
                </c:pt>
                <c:pt idx="5">
                  <c:v>8.8862663872953664</c:v>
                </c:pt>
                <c:pt idx="6">
                  <c:v>9.4404783820699478</c:v>
                </c:pt>
                <c:pt idx="7">
                  <c:v>8.9331972229824483</c:v>
                </c:pt>
                <c:pt idx="8">
                  <c:v>9.0276346278799693</c:v>
                </c:pt>
                <c:pt idx="9">
                  <c:v>9.0528066838787637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7.4195548078410516</c:v>
                </c:pt>
                <c:pt idx="1">
                  <c:v>8.1242616601997923</c:v>
                </c:pt>
                <c:pt idx="2">
                  <c:v>8.353978727785524</c:v>
                </c:pt>
                <c:pt idx="3">
                  <c:v>8.1036525294401169</c:v>
                </c:pt>
                <c:pt idx="4">
                  <c:v>8.2440274082924532</c:v>
                </c:pt>
                <c:pt idx="5">
                  <c:v>8.3389338138631128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3">
                  <c:v>9.6871212130828166</c:v>
                </c:pt>
                <c:pt idx="4">
                  <c:v>8.9132828312606378</c:v>
                </c:pt>
                <c:pt idx="5">
                  <c:v>9.0091920476457599</c:v>
                </c:pt>
                <c:pt idx="6">
                  <c:v>9.097468859256189</c:v>
                </c:pt>
                <c:pt idx="7">
                  <c:v>9.1774189133821</c:v>
                </c:pt>
                <c:pt idx="8">
                  <c:v>9.179890150174586</c:v>
                </c:pt>
                <c:pt idx="9">
                  <c:v>9.2181512187574661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3">
                  <c:v>8.7791053216509187</c:v>
                </c:pt>
                <c:pt idx="4">
                  <c:v>8.6161695943769097</c:v>
                </c:pt>
                <c:pt idx="5">
                  <c:v>8.1015720583069388</c:v>
                </c:pt>
                <c:pt idx="6">
                  <c:v>8.2594573269912512</c:v>
                </c:pt>
                <c:pt idx="7">
                  <c:v>8.4840163725194699</c:v>
                </c:pt>
                <c:pt idx="8">
                  <c:v>8.3740185335027881</c:v>
                </c:pt>
                <c:pt idx="9">
                  <c:v>8.8509095267579951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8.8009503171522958</c:v>
                </c:pt>
                <c:pt idx="1">
                  <c:v>8.9572520122811881</c:v>
                </c:pt>
                <c:pt idx="2">
                  <c:v>8.5620012962635137</c:v>
                </c:pt>
                <c:pt idx="3">
                  <c:v>9.1344286294004498</c:v>
                </c:pt>
                <c:pt idx="4">
                  <c:v>9.0075018614258706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9.3149020968723057</c:v>
                </c:pt>
                <c:pt idx="1">
                  <c:v>8.8335901737292399</c:v>
                </c:pt>
                <c:pt idx="2">
                  <c:v>8.879438909817841</c:v>
                </c:pt>
                <c:pt idx="3">
                  <c:v>8.7698496082520201</c:v>
                </c:pt>
                <c:pt idx="4">
                  <c:v>8.6861587243807268</c:v>
                </c:pt>
                <c:pt idx="5">
                  <c:v>9.1446342046828075</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3">
                  <c:v>9.6624267672272008</c:v>
                </c:pt>
                <c:pt idx="4">
                  <c:v>9.3510882624197169</c:v>
                </c:pt>
                <c:pt idx="5">
                  <c:v>9.1542452253351065</c:v>
                </c:pt>
                <c:pt idx="6">
                  <c:v>9.5013136599623262</c:v>
                </c:pt>
                <c:pt idx="7">
                  <c:v>9.4572141529429246</c:v>
                </c:pt>
                <c:pt idx="8">
                  <c:v>9.4434346048051179</c:v>
                </c:pt>
                <c:pt idx="9">
                  <c:v>9.5038927194515992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8.6628762595280016</c:v>
                </c:pt>
                <c:pt idx="1">
                  <c:v>8.6831244812591137</c:v>
                </c:pt>
                <c:pt idx="2">
                  <c:v>8.1795485667915955</c:v>
                </c:pt>
                <c:pt idx="3">
                  <c:v>8.3103746066253841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6.9249957360343348</c:v>
                </c:pt>
                <c:pt idx="1">
                  <c:v>6.6278696790850917</c:v>
                </c:pt>
                <c:pt idx="2">
                  <c:v>7.2899800672920616</c:v>
                </c:pt>
                <c:pt idx="3">
                  <c:v>6.5080058977219064</c:v>
                </c:pt>
                <c:pt idx="4">
                  <c:v>6.9525236100932863</c:v>
                </c:pt>
                <c:pt idx="5">
                  <c:v>7.353628835350265</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8.9350810788067054</c:v>
                </c:pt>
                <c:pt idx="1">
                  <c:v>8.9678702423756871</c:v>
                </c:pt>
                <c:pt idx="2">
                  <c:v>8.6907019650901081</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9.3782717206646531</c:v>
                </c:pt>
                <c:pt idx="1">
                  <c:v>9.6141964005541141</c:v>
                </c:pt>
                <c:pt idx="2">
                  <c:v>9.273539472101735</c:v>
                </c:pt>
                <c:pt idx="3">
                  <c:v>9.1258203361953498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9.1254589192584046</c:v>
                </c:pt>
                <c:pt idx="1">
                  <c:v>8.6088585893273386</c:v>
                </c:pt>
                <c:pt idx="2">
                  <c:v>7.2689292127187359</c:v>
                </c:pt>
                <c:pt idx="3">
                  <c:v>7.9030759622140687</c:v>
                </c:pt>
                <c:pt idx="4">
                  <c:v>7.3685583004782291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7.1398637311437971</c:v>
                </c:pt>
                <c:pt idx="2">
                  <c:v>6.1530225076975773</c:v>
                </c:pt>
                <c:pt idx="3">
                  <c:v>6.8582841671228882</c:v>
                </c:pt>
                <c:pt idx="4">
                  <c:v>6.4034667413244577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8.3192364998278805</c:v>
                </c:pt>
                <c:pt idx="1">
                  <c:v>8.7824375167965609</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3">
                  <c:v>8.495846180515942</c:v>
                </c:pt>
                <c:pt idx="4">
                  <c:v>8.6416389671361777</c:v>
                </c:pt>
                <c:pt idx="5">
                  <c:v>9.1318157459803615</c:v>
                </c:pt>
                <c:pt idx="6">
                  <c:v>8.8883453530947403</c:v>
                </c:pt>
                <c:pt idx="7">
                  <c:v>8.5199182703248866</c:v>
                </c:pt>
                <c:pt idx="8">
                  <c:v>8.911870232757698</c:v>
                </c:pt>
                <c:pt idx="9">
                  <c:v>8.9506808954550579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7.7028363795290726</c:v>
                </c:pt>
                <c:pt idx="1">
                  <c:v>7.3342713384019111</c:v>
                </c:pt>
                <c:pt idx="2">
                  <c:v>7.4341276786476556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9.228057721681159</c:v>
                </c:pt>
                <c:pt idx="1">
                  <c:v>8.6331917550453436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3">
                  <c:v>9.6444046457991153</c:v>
                </c:pt>
                <c:pt idx="4">
                  <c:v>9.8043140158432092</c:v>
                </c:pt>
                <c:pt idx="5">
                  <c:v>8.5808492876340896</c:v>
                </c:pt>
                <c:pt idx="6">
                  <c:v>9.4982810115807634</c:v>
                </c:pt>
                <c:pt idx="7">
                  <c:v>9.7474187368955807</c:v>
                </c:pt>
                <c:pt idx="8">
                  <c:v>9.6303484438920819</c:v>
                </c:pt>
                <c:pt idx="9">
                  <c:v>9.6938601759246144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1">
                  <c:v>7.2515399496253341</c:v>
                </c:pt>
                <c:pt idx="2">
                  <c:v>7.1693066158684644</c:v>
                </c:pt>
                <c:pt idx="3">
                  <c:v>7.3483833489615069</c:v>
                </c:pt>
                <c:pt idx="4">
                  <c:v>7.7446565645270553</c:v>
                </c:pt>
                <c:pt idx="5">
                  <c:v>7.9806087789815114</c:v>
                </c:pt>
                <c:pt idx="6">
                  <c:v>7.6466356750246964</c:v>
                </c:pt>
                <c:pt idx="7">
                  <c:v>7.4667365499320857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3">
                  <c:v>9.3777760900574041</c:v>
                </c:pt>
                <c:pt idx="4">
                  <c:v>9.444847695308523</c:v>
                </c:pt>
                <c:pt idx="5">
                  <c:v>8.9121252720787716</c:v>
                </c:pt>
                <c:pt idx="6">
                  <c:v>9.1292306652127131</c:v>
                </c:pt>
                <c:pt idx="7">
                  <c:v>9.4080372922980811</c:v>
                </c:pt>
                <c:pt idx="8">
                  <c:v>9.3491343240741269</c:v>
                </c:pt>
                <c:pt idx="9">
                  <c:v>9.5094939996497452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8.4657965420123862</c:v>
                </c:pt>
                <c:pt idx="1">
                  <c:v>8.4814263763389768</c:v>
                </c:pt>
                <c:pt idx="2">
                  <c:v>8.8847369705031323</c:v>
                </c:pt>
                <c:pt idx="3">
                  <c:v>8.5445451273169208</c:v>
                </c:pt>
                <c:pt idx="4">
                  <c:v>8.5936723877739212</c:v>
                </c:pt>
                <c:pt idx="5">
                  <c:v>8.7287781329803078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3">
                  <c:v>7.9082608263534313</c:v>
                </c:pt>
                <c:pt idx="4">
                  <c:v>8.4936086624242346</c:v>
                </c:pt>
                <c:pt idx="5">
                  <c:v>8.1468145873435418</c:v>
                </c:pt>
                <c:pt idx="6">
                  <c:v>8.125463659223465</c:v>
                </c:pt>
                <c:pt idx="7">
                  <c:v>8.0048288814078834</c:v>
                </c:pt>
                <c:pt idx="8">
                  <c:v>8.0480781194021915</c:v>
                </c:pt>
                <c:pt idx="9">
                  <c:v>8.4000582326393936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6.2640573269856441</c:v>
                </c:pt>
                <c:pt idx="1">
                  <c:v>6.540211313371743</c:v>
                </c:pt>
                <c:pt idx="2">
                  <c:v>5.7099362579299306</c:v>
                </c:pt>
                <c:pt idx="3">
                  <c:v>8.6331917550453436</c:v>
                </c:pt>
                <c:pt idx="4">
                  <c:v>7.8687018954623777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7.1289323337144266</c:v>
                </c:pt>
                <c:pt idx="1">
                  <c:v>7.3779482299368047</c:v>
                </c:pt>
                <c:pt idx="2">
                  <c:v>6.2372960590447173</c:v>
                </c:pt>
                <c:pt idx="3">
                  <c:v>9.1258539919523542</c:v>
                </c:pt>
                <c:pt idx="4">
                  <c:v>8.3156144237714411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3">
                  <c:v>9.4596589996349838</c:v>
                </c:pt>
                <c:pt idx="4">
                  <c:v>9.3765546898885468</c:v>
                </c:pt>
                <c:pt idx="5">
                  <c:v>9.2111227988234852</c:v>
                </c:pt>
                <c:pt idx="6">
                  <c:v>9.4624443518245567</c:v>
                </c:pt>
                <c:pt idx="7">
                  <c:v>9.3400208762617591</c:v>
                </c:pt>
                <c:pt idx="8">
                  <c:v>9.3608716309776945</c:v>
                </c:pt>
                <c:pt idx="9">
                  <c:v>9.4870149106349366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8.6839019380449667</c:v>
                </c:pt>
                <c:pt idx="1">
                  <c:v>8.548037048880353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3">
                  <c:v>9.1221735225466638</c:v>
                </c:pt>
                <c:pt idx="4">
                  <c:v>9.3283916203624191</c:v>
                </c:pt>
                <c:pt idx="5">
                  <c:v>9.300380081006697</c:v>
                </c:pt>
                <c:pt idx="6">
                  <c:v>9.2410200407055179</c:v>
                </c:pt>
                <c:pt idx="7">
                  <c:v>9.4092978027873269</c:v>
                </c:pt>
                <c:pt idx="8">
                  <c:v>9.2278818698072644</c:v>
                </c:pt>
                <c:pt idx="9">
                  <c:v>9.2094858570075413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8.9720389248497643</c:v>
                </c:pt>
                <c:pt idx="1">
                  <c:v>8.4891113444942565</c:v>
                </c:pt>
                <c:pt idx="2">
                  <c:v>9.3699286527445569</c:v>
                </c:pt>
                <c:pt idx="3">
                  <c:v>8.6330370607443214</c:v>
                </c:pt>
                <c:pt idx="4">
                  <c:v>8.2844574954359054</c:v>
                </c:pt>
                <c:pt idx="5">
                  <c:v>8.9388720710069922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6.9957712243803059</c:v>
                </c:pt>
                <c:pt idx="1">
                  <c:v>7.1651961072429016</c:v>
                </c:pt>
                <c:pt idx="2">
                  <c:v>7.110205591522397</c:v>
                </c:pt>
                <c:pt idx="3">
                  <c:v>6.5964388122473636</c:v>
                </c:pt>
                <c:pt idx="4">
                  <c:v>6.2406118175900067</c:v>
                </c:pt>
                <c:pt idx="5">
                  <c:v>6.4474057606360367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3">
                  <c:v>8.6450207916874184</c:v>
                </c:pt>
                <c:pt idx="4">
                  <c:v>9.0796658620288788</c:v>
                </c:pt>
                <c:pt idx="5">
                  <c:v>8.8583274640182967</c:v>
                </c:pt>
                <c:pt idx="6">
                  <c:v>9.0396121230518141</c:v>
                </c:pt>
                <c:pt idx="7">
                  <c:v>8.8679915960589977</c:v>
                </c:pt>
                <c:pt idx="8">
                  <c:v>8.5424420324905519</c:v>
                </c:pt>
                <c:pt idx="9">
                  <c:v>8.8878463875626803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9.18039521893113</c:v>
                </c:pt>
                <c:pt idx="1">
                  <c:v>9.0009228192127591</c:v>
                </c:pt>
                <c:pt idx="2">
                  <c:v>8.8949239362115282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8.3240618217070175</c:v>
                </c:pt>
                <c:pt idx="1">
                  <c:v>8.1187255642387424</c:v>
                </c:pt>
                <c:pt idx="2">
                  <c:v>7.3397949104974209</c:v>
                </c:pt>
                <c:pt idx="3">
                  <c:v>7.6597021282806237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7.2577291753326296</c:v>
                </c:pt>
                <c:pt idx="1">
                  <c:v>7.4258387597770108</c:v>
                </c:pt>
                <c:pt idx="2">
                  <c:v>6.8856627594788611</c:v>
                </c:pt>
                <c:pt idx="3">
                  <c:v>7.5098252944769817</c:v>
                </c:pt>
                <c:pt idx="4">
                  <c:v>6.9404538163446174</c:v>
                </c:pt>
                <c:pt idx="5">
                  <c:v>6.540211313371743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1">
                  <c:v>4.7324488822958104</c:v>
                </c:pt>
                <c:pt idx="2">
                  <c:v>6.1159800789423908</c:v>
                </c:pt>
                <c:pt idx="3">
                  <c:v>5.4195659478913134</c:v>
                </c:pt>
                <c:pt idx="4">
                  <c:v>5.9604139466105321</c:v>
                </c:pt>
                <c:pt idx="5">
                  <c:v>6.5377025073988557</c:v>
                </c:pt>
                <c:pt idx="6">
                  <c:v>4.5409627697120101</c:v>
                </c:pt>
                <c:pt idx="7">
                  <c:v>5.7099362579299306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3">
                  <c:v>7.9469718682718034</c:v>
                </c:pt>
                <c:pt idx="4">
                  <c:v>8.7380642573240142</c:v>
                </c:pt>
                <c:pt idx="5">
                  <c:v>8.2146578788567428</c:v>
                </c:pt>
                <c:pt idx="6">
                  <c:v>8.3004124251509257</c:v>
                </c:pt>
                <c:pt idx="7">
                  <c:v>8.6942704454505719</c:v>
                </c:pt>
                <c:pt idx="8">
                  <c:v>8.1676435490008998</c:v>
                </c:pt>
                <c:pt idx="9">
                  <c:v>8.1769140967502612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3">
                  <c:v>7.3354691505668352</c:v>
                </c:pt>
                <c:pt idx="4">
                  <c:v>7.8841801740003703</c:v>
                </c:pt>
                <c:pt idx="5">
                  <c:v>7.6253102405732989</c:v>
                </c:pt>
                <c:pt idx="6">
                  <c:v>7.5640005665958228</c:v>
                </c:pt>
                <c:pt idx="7">
                  <c:v>7.900932970703094</c:v>
                </c:pt>
                <c:pt idx="8">
                  <c:v>7.4556144319264339</c:v>
                </c:pt>
                <c:pt idx="9">
                  <c:v>7.3791192060336996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8.493330806255134</c:v>
                </c:pt>
                <c:pt idx="1">
                  <c:v>7.8058387780256844</c:v>
                </c:pt>
                <c:pt idx="2">
                  <c:v>7.8889043118014648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2">
                  <c:v>8.6397417084985833</c:v>
                </c:pt>
                <c:pt idx="3">
                  <c:v>9.4504454123601942</c:v>
                </c:pt>
                <c:pt idx="4">
                  <c:v>2.5589052172290381</c:v>
                </c:pt>
                <c:pt idx="5">
                  <c:v>9.0307826405659615</c:v>
                </c:pt>
                <c:pt idx="6">
                  <c:v>9.3495352577211985</c:v>
                </c:pt>
                <c:pt idx="7">
                  <c:v>8.1640682957533208</c:v>
                </c:pt>
                <c:pt idx="8">
                  <c:v>9.1254589192584046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6.8053078315276299</c:v>
                </c:pt>
                <c:pt idx="1">
                  <c:v>7.385399195864446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3">
                  <c:v>9.0941437433710046</c:v>
                </c:pt>
                <c:pt idx="4">
                  <c:v>9.6880216426199031</c:v>
                </c:pt>
                <c:pt idx="5">
                  <c:v>9.0358465190391435</c:v>
                </c:pt>
                <c:pt idx="6">
                  <c:v>9.0440527299295681</c:v>
                </c:pt>
                <c:pt idx="7">
                  <c:v>9.2178049481382924</c:v>
                </c:pt>
                <c:pt idx="8">
                  <c:v>8.5473280941521441</c:v>
                </c:pt>
                <c:pt idx="9">
                  <c:v>8.8139391085170011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7.7211035179163821</c:v>
                </c:pt>
                <c:pt idx="1">
                  <c:v>8.293048671856285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8.0661929052259236</c:v>
                </c:pt>
                <c:pt idx="1">
                  <c:v>8.3802535900507653</c:v>
                </c:pt>
                <c:pt idx="2">
                  <c:v>7.5178152523645121</c:v>
                </c:pt>
                <c:pt idx="3">
                  <c:v>8.5853819643882829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3">
                  <c:v>7.3039658409639232</c:v>
                </c:pt>
                <c:pt idx="4">
                  <c:v>7.4144933193666747</c:v>
                </c:pt>
                <c:pt idx="5">
                  <c:v>7.8000686035564346</c:v>
                </c:pt>
                <c:pt idx="6">
                  <c:v>9.1301413712021997</c:v>
                </c:pt>
                <c:pt idx="7">
                  <c:v>8.5761779121005723</c:v>
                </c:pt>
                <c:pt idx="8">
                  <c:v>8.2160213848624508</c:v>
                </c:pt>
                <c:pt idx="9">
                  <c:v>7.6016364542876316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3">
                  <c:v>5.5533984314048483</c:v>
                </c:pt>
                <c:pt idx="4">
                  <c:v>5.893076668832034</c:v>
                </c:pt>
                <c:pt idx="5">
                  <c:v>5.1863500750947846</c:v>
                </c:pt>
                <c:pt idx="6">
                  <c:v>6.5718484414310323</c:v>
                </c:pt>
                <c:pt idx="7">
                  <c:v>6.6440135351125233</c:v>
                </c:pt>
                <c:pt idx="8">
                  <c:v>7.5376817118384078</c:v>
                </c:pt>
                <c:pt idx="9">
                  <c:v>7.2689292127187359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8.2118108015053917</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8.8870984208602302</c:v>
                </c:pt>
                <c:pt idx="1">
                  <c:v>8.9105831303442198</c:v>
                </c:pt>
                <c:pt idx="2">
                  <c:v>7.9572227144661571</c:v>
                </c:pt>
                <c:pt idx="3">
                  <c:v>9.0316652968810534</c:v>
                </c:pt>
                <c:pt idx="4">
                  <c:v>8.0532335010383047</c:v>
                </c:pt>
                <c:pt idx="5">
                  <c:v>8.2950308088913012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3">
                  <c:v>9.0978514895532943</c:v>
                </c:pt>
                <c:pt idx="4">
                  <c:v>9.3011464927462431</c:v>
                </c:pt>
                <c:pt idx="5">
                  <c:v>8.6970510100959242</c:v>
                </c:pt>
                <c:pt idx="6">
                  <c:v>8.7538910033372463</c:v>
                </c:pt>
                <c:pt idx="7">
                  <c:v>9.0533390003814436</c:v>
                </c:pt>
                <c:pt idx="8">
                  <c:v>8.0813021631705997</c:v>
                </c:pt>
                <c:pt idx="9">
                  <c:v>8.4987788527084192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9.6247900252586422</c:v>
                </c:pt>
                <c:pt idx="1">
                  <c:v>9.1983910618583149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3">
                  <c:v>8.4654051012037144</c:v>
                </c:pt>
                <c:pt idx="4">
                  <c:v>9.0823709768078746</c:v>
                </c:pt>
                <c:pt idx="5">
                  <c:v>8.7885942295417596</c:v>
                </c:pt>
                <c:pt idx="6">
                  <c:v>8.1686350939582155</c:v>
                </c:pt>
                <c:pt idx="7">
                  <c:v>8.371776967723612</c:v>
                </c:pt>
                <c:pt idx="8">
                  <c:v>7.6445151829179583</c:v>
                </c:pt>
                <c:pt idx="9">
                  <c:v>7.8687018954623777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8.1153482340240952</c:v>
                </c:pt>
                <c:pt idx="1">
                  <c:v>7.0805259300333976</c:v>
                </c:pt>
                <c:pt idx="2">
                  <c:v>8.036201274461888</c:v>
                </c:pt>
                <c:pt idx="3">
                  <c:v>8.4550175509343131</c:v>
                </c:pt>
                <c:pt idx="4">
                  <c:v>8.3940743749826137</c:v>
                </c:pt>
                <c:pt idx="5">
                  <c:v>8.3632503402046261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7.6694315683680649</c:v>
                </c:pt>
                <c:pt idx="1">
                  <c:v>6.2178143828804986</c:v>
                </c:pt>
                <c:pt idx="2">
                  <c:v>7.0976735735128837</c:v>
                </c:pt>
                <c:pt idx="3">
                  <c:v>7.4228763422335344</c:v>
                </c:pt>
                <c:pt idx="4">
                  <c:v>7.5666458249693189</c:v>
                </c:pt>
                <c:pt idx="5">
                  <c:v>7.0989928956202668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7.0878787023931791</c:v>
                </c:pt>
                <c:pt idx="1">
                  <c:v>8.6088585893273386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7.2000029098998537</c:v>
                </c:pt>
                <c:pt idx="1">
                  <c:v>6.4717631390928574</c:v>
                </c:pt>
                <c:pt idx="2">
                  <c:v>6.9122078823478654</c:v>
                </c:pt>
                <c:pt idx="3">
                  <c:v>7.395615474658741</c:v>
                </c:pt>
                <c:pt idx="4">
                  <c:v>6.4852725884512052</c:v>
                </c:pt>
                <c:pt idx="5">
                  <c:v>7.9030759622140687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8.0631789855684612</c:v>
                </c:pt>
                <c:pt idx="1">
                  <c:v>8.0138887301097359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7.4538674134867611</c:v>
                </c:pt>
                <c:pt idx="1">
                  <c:v>6.8240955480641867</c:v>
                </c:pt>
                <c:pt idx="2">
                  <c:v>6.0646680452557993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0.59837410449853667</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0.17522861773700971</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1.8293618123792363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0.17522861773701059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0.52556613954740428</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7.1203465695036732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0.9285714285714286</c:v>
                </c:pt>
                <c:pt idx="1">
                  <c:v>0</c:v>
                </c:pt>
                <c:pt idx="2">
                  <c:v>8.9285714285714281E-3</c:v>
                </c:pt>
                <c:pt idx="3">
                  <c:v>0</c:v>
                </c:pt>
                <c:pt idx="4">
                  <c:v>6.25E-2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0.34547376452269329</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0.85989466154735084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0.23973220261464512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2.5027700516304767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0.11936985541750111</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9.303275033507111</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8.218487260871246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0.1506917517845574</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0.56238066180264656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0.15678752385696271</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1.6368394187295259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0.15678752385696271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1.9051488947139816E-2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8.3389338138631128</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0.16978138747101745</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0.34641112537014607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9.6576831801426621E-2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1.0082483691291841</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4.0343843999606221E-2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9.2181512187574661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7.4488600755252321E-2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0.32285950883137282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9.0010817194688286E-2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0.93970011179420254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9.0010817194688286E-2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0.1644535170541257</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9.0528066838787637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0.9531701725281172</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0.57737643854724485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0.16096823429704354</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1.6804854402896368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0.16096823429704354</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0.31686151347326685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6.2640573269856441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8.7522112858195484</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0.5089285714285714</c:v>
                </c:pt>
                <c:pt idx="1">
                  <c:v>8.9285714285714281E-3</c:v>
                </c:pt>
                <c:pt idx="2">
                  <c:v>0.1785714285714286</c:v>
                </c:pt>
                <c:pt idx="3">
                  <c:v>8.9285714285714288E-2</c:v>
                </c:pt>
                <c:pt idx="4">
                  <c:v>1.785714285714286E-2</c:v>
                </c:pt>
                <c:pt idx="5">
                  <c:v>0.1964285714285714</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0.6858908893840594</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0.50582052115727372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0.1410189795183916</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1.4722180616571166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0.14101897951839248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0.19045273243997762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8.8509095267579951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0.33721555275616311</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0.50078394410573956</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0.13961481949252352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1.4575588309734151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0.13961481949252352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6.5541230780610249E-3</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9.0075018614258706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0.46039057134585626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0.2078579437740391</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5.7949240668889956E-2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0.60498181920915428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5.7949240668889956E-2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8.4896829442168809E-2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9.5038927194515992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0.31566387726957146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0.63482773521698466</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0.17698522627245605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1.8477005553057291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0.17698522627245517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0.63482773521698377</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5.4438823001280667E-2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7.353628835350265</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0.2410046029940931</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0.2806686813712691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7.8248329939627936E-2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0.81690142011417777</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7.8248329939627936E-2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0.13537128517606156</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9.1446342046828075</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0.1863660694158531</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0.1263397374173465</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1.3189688648014579</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0.12633973741734472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7.5500619964245175E-2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8.3103746066253841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0.3638898218300497</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0.10446027998203355</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1.0905504453409485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0.10446027998203355</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5.039574718757045E-2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8.7824375167965609</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0.48635022165946751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0.51832418490975751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0.144504907488618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1.5086106531857872</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0.14450490748861711</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3.3705101934117465E-2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8.6907019650901081</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0.46918244740184889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0.30007331084709321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8.3658195558273363E-2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0.87337964667705492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4.333762473361169E-2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9.1258203361953498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0.35714285714285721</c:v>
                </c:pt>
                <c:pt idx="1">
                  <c:v>0</c:v>
                </c:pt>
                <c:pt idx="2">
                  <c:v>0.44642857142857151</c:v>
                </c:pt>
                <c:pt idx="3">
                  <c:v>4.4642857142857137E-2</c:v>
                </c:pt>
                <c:pt idx="4">
                  <c:v>0</c:v>
                </c:pt>
                <c:pt idx="5">
                  <c:v>0.1071428571428571</c:v>
                </c:pt>
                <c:pt idx="6">
                  <c:v>0</c:v>
                </c:pt>
                <c:pt idx="7">
                  <c:v>8.9285714285714281E-3</c:v>
                </c:pt>
                <c:pt idx="8">
                  <c:v>3.5714285714285712E-2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0.16282750438293547</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0.15541141517883972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1.6224730401210898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6.2909487987100832E-2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8.6331917550453436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0.15950445013533532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0.40579361024867211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0.11313222461087058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1.1810843121712544</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0.11313222461087058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0.40579361024867211</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1.0467064964487349E-2</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8.9506808954550579</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0.8390709086890249</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0.24909449814240681</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6.9445683720623208E-2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0.72500304729756948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6.9445683720623208E-2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6.8814393237781601E-2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9.6938601759246144</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0.17272167154869322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0.58762196302044423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0.1638246099192413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1.7103055949683839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0.16382460991924042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9.0679486191559633E-2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7.4341276786476556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8.5148629179518505</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2.6785714285714281E-2</c:v>
                </c:pt>
                <c:pt idx="2">
                  <c:v>0.125</c:v>
                </c:pt>
                <c:pt idx="3">
                  <c:v>0.35714285714285721</c:v>
                </c:pt>
                <c:pt idx="4">
                  <c:v>0.49107142857142849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0.14255287470500555</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0.34391266780370344</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9.5880280511686067E-2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1.0009764728700468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9.5880280511686067E-2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0.20732876280959012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8.7287781329803078</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0.22243968542109371</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0.549174978577053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0.15310587810630061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1.5984035614480554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0.15310587810630061</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0.2293524563132241</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8.4000582326393936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0.3808384557654092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0.18349139491000255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1.9156240292458691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0.18349139491000166</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0.30645973643387414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7.4667365499320857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0.27587986835480471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0.24560554587374561</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6.8472989913361815E-2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0.71484826248490307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6.8472989913361815E-2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0.1434269295232351</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9.5094939996497452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0.36471980033703577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0.31086181297015969</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8.666594928966731E-2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0.90478016725590749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8.666594928966731E-2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5.1567874733466468E-2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9.2094858570075413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0.48845023182232694</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0.31430389059212871</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8.762557479589006E-2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0.91479852086697377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8.762557479589006E-2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0.25827664185805155</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8.9388720710069922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0.15287076922610687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0.24520167445635543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6.8360393581746948E-2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0.71367277281930086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6.8360393581746948E-2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0.11569953053764515</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9.4870149106349366</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0.38782346074086416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0.11729703235782107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1.2245643118800196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0.11729703235782019</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6.7796790508229066E-2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8.548037048880353</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0.50608374298803671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0.33768895449582459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9.4145155773201594E-2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0.98286201772403459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7.3095889478587139E-2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8.8949239362115282</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6.055949140076855E-2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0.46991472688960734</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0.13100871252717017</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1.3677122999729896</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0.13100871252716928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0.14538062554075992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7.6597021282806237</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0.45312251776632628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0.16909824535479778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1.7653615978223129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0.16909824535479778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0.33448192895852547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6.4474057606360367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0.5647842838747934</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0.35748580240619887</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9.9664368958967131E-2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1.0404818173139141</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9.9664368958967131E-2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7.9291784229994278E-2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8.8878463875626803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7.4700906841909172</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5.1089885985314609E-2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0.48437771671820951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0.13504088595846486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1.4098076163166517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0.13504088595846397</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0.15974097627809059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7.3791192060336996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0.29803306813289332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0.59547676520129222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0.1660144700406283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1.733167422746603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0.16601447004062919</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0.38090214509288423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6.540211313371743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0.11416044370600176</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0.73372014126693141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0.20455568970753912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2.1355322668669006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0.20455568970754001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0.38117589916998007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5.7099362579299306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0.58089254656085831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0.50499628882592429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0.14078918970680565</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1.4698190887517875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0.14078918970680654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0.40354925664391672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7.8889043118014648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0.3392857142857143</c:v>
                </c:pt>
                <c:pt idx="1">
                  <c:v>0.29464285714285721</c:v>
                </c:pt>
                <c:pt idx="2">
                  <c:v>0.42857142857142849</c:v>
                </c:pt>
                <c:pt idx="3">
                  <c:v>2.6785714285714281E-2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0.7899167127686848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1.526710123362538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0.42563536790561063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4.4435726201591494</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0.38993906608700613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9.1254589192584046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0.2848145939865363</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0.42074625164959656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0.11730090923963665</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1.224604785974015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0.11730090923963488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0.12816755600536922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8.1769140967502612</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8.0996691521907245</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0.14164426205344327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0.19077165145098185</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1.9507008702209223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7.385399195864446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0.12367820341225055</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1.386748051144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0.12202417537935872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8.8139391085170011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0.18867924528301891</c:v>
                </c:pt>
                <c:pt idx="1">
                  <c:v>0.81132075471698117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0.10602832732562195</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0.88654397613048097</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0.24716183227612909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2.5803343271373365</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0.22647528171485298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7.6016364542876316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0.92672023861770914</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0.30565492520272119</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3.1909938864591698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0.28641865720693183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7.2689292127187359</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0.19676681438978783</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0.17365128132412799</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1.7840720022340513</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8.293048671856285</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0.42823523004467301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0.44642233857491043</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0.12445921030648321</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1.2993364295966172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0.12445921030648321</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0.28202151220274629</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8.5853819643882829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0.42350089069469554</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0.13713240605468258</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1.2398722005970022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9.1983910618583149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0.16260940152386372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1.9342958003578961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7.8687018954623777</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0.11458529020806463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1.7605934619475825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8.2950308088913012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5.5813459723743186E-2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1.5997739449135171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8.4987788527084192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0.47524833964080404</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0.15048035391207648</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1.5709934627985342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0.15048035391207737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0.53301777287219743</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8.6088585893273386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0.52021372543234623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0.17726769569712264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1.850649495868776</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0.17726769569712264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5.0101276328312849E-2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7.9030759622140687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0.7053571428571429</c:v>
                </c:pt>
                <c:pt idx="1">
                  <c:v>0.2857142857142857</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8.1042918147730347E-2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0.71327004752029222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0.19885435646663385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2.0207598475801172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8.3632503402046261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0.42318865754821466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0.19592753630223303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2.0454555741733174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0.16729252154733665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7.0989928956202668</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0.53927468947933654</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0.18240619592895513</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1.9042947064423323</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0.17893258055351602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8.0138887301097359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0.83680452681894568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0.23383040368328167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2.4411561113460181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0.23383040368328167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0.38835241139265619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7.3685583004782291</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0.2798851345329183</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0.11680061852405021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1.2193818221568051</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0.11680061852404933</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0.29149070248865527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9.0421442940839221</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4178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RJ7 | St George's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129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RJ7 | St George's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129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RJ7 | St George's University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St George's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898470274"/>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813137906"/>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554728914"/>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08854309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1804255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0480976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9939779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7752934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3367008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6594682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41133734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8705133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5444266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7864506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5572697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1093922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442866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637645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909911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3077453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41054994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2587662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7698575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4549950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9694363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8814420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1238510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6616182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4827298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1192628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6854589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4774191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1138729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8342872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882180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5666542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7917468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1142875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7682020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1849533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714331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939992210"/>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32791055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90032753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56088990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2962377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5691665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8317894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83503926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73769511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878841785"/>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907975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G8. Did you have confidence and trust in the midwife or midwifery team you saw or spoke to after going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St George's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given information about physical recovery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Having confidence and trust in the midwife/midwifery team who they saw or spoke to after going home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St George's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75313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98224508"/>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2608234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402330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51104802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3482860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06090651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942607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030844306"/>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553297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11564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94334883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03951821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38474254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2945085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2168870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2087462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43123487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12508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692249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96360202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6226482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1772057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7759863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14605892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9171934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9632031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5969934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752735678"/>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89672336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3253262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1149241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088776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3629270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098323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36209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9713687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16318933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5081610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9065168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94037991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3820704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105605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051741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7795357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60692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95562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86302297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108306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82018375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7275427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5575995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6708093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43101139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15721695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5258691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085668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76785410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4509965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53160312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5250663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9165400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2504433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8332305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72851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63752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02009752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99676113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7732362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3123117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7681034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6423025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6419919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6997535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6003176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9326909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98729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388172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73286748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5659600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1089956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8924385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2643090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466048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947631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46107726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2459248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1504011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8965464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7402846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91515859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7769213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70482310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0708992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0759076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7825353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4543714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417050493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9255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1611331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18444716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75671544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8016231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8791889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1860716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79233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172109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56440274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7751118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54423570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4086116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4377472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923120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959753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319076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141503421"/>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9323943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58957707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3230581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6232975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9216352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421945806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22105011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66619211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42811194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41007241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7846552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05935367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4219376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1700266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2220839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85800712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42624153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9149075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8735791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1008327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1925873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4208464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5155112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5969821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69111488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8649577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8476232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4395066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9426482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2900269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0147095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9782285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5866151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0160939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6130198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1085711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97208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134163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7649381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8419347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8625532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0458208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1986578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8695985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0647997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9907462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41313988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8251174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7424060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7004851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69866593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90144130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8754321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7820602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2769391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41932996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7535693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5704456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8560838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5964998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112084039"/>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12960146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37973124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844013417"/>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56%</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19493815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33742083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65172821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658112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2079866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9475154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6828128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2382540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7258532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8598483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6029456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167907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0525116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3618563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9759610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522889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0987587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4807221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1982112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8197884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8206306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94122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7126416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6539077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0890777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6058788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0738911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7558327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40517077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3530316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0042408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7113793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8904726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9881489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9774104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16598</Words>
  <Application>Microsoft Office PowerPoint</Application>
  <PresentationFormat>Widescreen</PresentationFormat>
  <Paragraphs>1947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St George's University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2025-11-28T17:59:04Z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